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780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B093-B7D9-47E4-946E-8C06D222CA7A}" type="datetimeFigureOut">
              <a:rPr lang="pt-BR" smtClean="0"/>
              <a:pPr/>
              <a:t>09/08/2018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69BE-9846-4590-AB0D-4FCD353F20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B093-B7D9-47E4-946E-8C06D222CA7A}" type="datetimeFigureOut">
              <a:rPr lang="pt-BR" smtClean="0"/>
              <a:pPr/>
              <a:t>09/08/2018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69BE-9846-4590-AB0D-4FCD353F20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B093-B7D9-47E4-946E-8C06D222CA7A}" type="datetimeFigureOut">
              <a:rPr lang="pt-BR" smtClean="0"/>
              <a:pPr/>
              <a:t>09/08/2018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69BE-9846-4590-AB0D-4FCD353F20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B093-B7D9-47E4-946E-8C06D222CA7A}" type="datetimeFigureOut">
              <a:rPr lang="pt-BR" smtClean="0"/>
              <a:pPr/>
              <a:t>09/08/2018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69BE-9846-4590-AB0D-4FCD353F20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B093-B7D9-47E4-946E-8C06D222CA7A}" type="datetimeFigureOut">
              <a:rPr lang="pt-BR" smtClean="0"/>
              <a:pPr/>
              <a:t>09/08/2018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69BE-9846-4590-AB0D-4FCD353F20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B093-B7D9-47E4-946E-8C06D222CA7A}" type="datetimeFigureOut">
              <a:rPr lang="pt-BR" smtClean="0"/>
              <a:pPr/>
              <a:t>09/08/2018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69BE-9846-4590-AB0D-4FCD353F20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B093-B7D9-47E4-946E-8C06D222CA7A}" type="datetimeFigureOut">
              <a:rPr lang="pt-BR" smtClean="0"/>
              <a:pPr/>
              <a:t>09/08/2018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69BE-9846-4590-AB0D-4FCD353F20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B093-B7D9-47E4-946E-8C06D222CA7A}" type="datetimeFigureOut">
              <a:rPr lang="pt-BR" smtClean="0"/>
              <a:pPr/>
              <a:t>09/08/2018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69BE-9846-4590-AB0D-4FCD353F20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B093-B7D9-47E4-946E-8C06D222CA7A}" type="datetimeFigureOut">
              <a:rPr lang="pt-BR" smtClean="0"/>
              <a:pPr/>
              <a:t>09/08/2018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69BE-9846-4590-AB0D-4FCD353F20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B093-B7D9-47E4-946E-8C06D222CA7A}" type="datetimeFigureOut">
              <a:rPr lang="pt-BR" smtClean="0"/>
              <a:pPr/>
              <a:t>09/08/2018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69BE-9846-4590-AB0D-4FCD353F20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B093-B7D9-47E4-946E-8C06D222CA7A}" type="datetimeFigureOut">
              <a:rPr lang="pt-BR" smtClean="0"/>
              <a:pPr/>
              <a:t>09/08/2018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69BE-9846-4590-AB0D-4FCD353F20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EB093-B7D9-47E4-946E-8C06D222CA7A}" type="datetimeFigureOut">
              <a:rPr lang="pt-BR" smtClean="0"/>
              <a:pPr/>
              <a:t>09/08/2018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B69BE-9846-4590-AB0D-4FCD353F20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/>
          <a:lstStyle/>
          <a:p>
            <a:r>
              <a:rPr lang="pt-BR" b="1" dirty="0" smtClean="0"/>
              <a:t>JARDIM VERTICAL</a:t>
            </a:r>
            <a:endParaRPr lang="pt-BR" b="1" dirty="0"/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571480"/>
            <a:ext cx="5076825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jardim vertical pale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820314"/>
            <a:ext cx="7000924" cy="5256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sultado de imagem para jardim vertical pale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071546"/>
            <a:ext cx="6429420" cy="4851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sultado de imagem para jardim vertical pale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71480"/>
            <a:ext cx="6927059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esultado de imagem para jardim vertical pale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785794"/>
            <a:ext cx="6380644" cy="4791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142984"/>
            <a:ext cx="4889225" cy="421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s\Desktop\IMG-20180805-WA0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928670"/>
            <a:ext cx="7667636" cy="4741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indows\Desktop\IMG-20180805-WA0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6"/>
            <a:ext cx="7715304" cy="51167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indows\Desktop\IMG-20180805-WA0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857232"/>
            <a:ext cx="6985007" cy="4500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</Words>
  <Application>Microsoft Office PowerPoint</Application>
  <PresentationFormat>Apresentação na tela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JARDIM VERTICAL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JARDIM VERTICAL</dc:title>
  <dc:creator>House</dc:creator>
  <cp:lastModifiedBy>Windows</cp:lastModifiedBy>
  <cp:revision>3</cp:revision>
  <dcterms:created xsi:type="dcterms:W3CDTF">2018-08-03T04:46:10Z</dcterms:created>
  <dcterms:modified xsi:type="dcterms:W3CDTF">2018-08-09T11:02:40Z</dcterms:modified>
</cp:coreProperties>
</file>